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1" Type="http://schemas.openxmlformats.org/officeDocument/2006/relationships/viewProps" Target="viewProps.xml" /><Relationship Id="rId50" Type="http://schemas.openxmlformats.org/officeDocument/2006/relationships/presProps" Target="presProps.xml" /><Relationship Id="rId1" Type="http://schemas.openxmlformats.org/officeDocument/2006/relationships/slideMaster" Target="slideMasters/slideMaster1.xml" /><Relationship Id="rId53" Type="http://schemas.openxmlformats.org/officeDocument/2006/relationships/tableStyles" Target="tableStyles.xml" /><Relationship Id="rId52"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0.png" /><Relationship Id="rId2" Type="http://schemas.openxmlformats.org/officeDocument/2006/relationships/image" Target="../media/image39.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2.png" /><Relationship Id="rId2" Type="http://schemas.openxmlformats.org/officeDocument/2006/relationships/image" Target="../media/image41.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 and are controlled by a size ratio T:</a:t>
            </a:r>
          </a:p>
          <a:p>
            <a:pPr lvl="1"/>
            <a:r>
              <a:rPr/>
              <a:t>Tiering merge: maintains up to T components per level:</a:t>
            </a:r>
          </a:p>
          <a:p>
            <a:pPr lvl="2"/>
            <a:r>
              <a:rPr/>
              <a:t>When level L is full, its T components are merged into a new component at level L + 1;</a:t>
            </a:r>
          </a:p>
          <a:p>
            <a:pPr lvl="2"/>
            <a:r>
              <a:rPr/>
              <a:t>Better write performance;</a:t>
            </a:r>
          </a:p>
          <a:p>
            <a:pPr lvl="2"/>
            <a:r>
              <a:rPr/>
              <a:t>Good read performance.</a:t>
            </a:r>
          </a:p>
          <a:p>
            <a:pPr lvl="1"/>
            <a:r>
              <a:rPr/>
              <a:t>Leveling merge: each level only maintains one component:</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787900" y="1193800"/>
            <a:ext cx="3759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a:r>
              <a:rPr/>
              <a:t>Overall, a ton of LSM-tree based data structure have been proposed, playing with the trade-offs offered by the native implementation.</a:t>
            </a:r>
          </a:p>
          <a:p>
            <a:pPr lvl="0" indent="0" marL="0">
              <a:spcBef>
                <a:spcPts val="3000"/>
              </a:spcBef>
              <a:buNone/>
            </a:pPr>
            <a:r>
              <a:rPr b="1"/>
              <a:t>LSM Tree - Partitioning</a:t>
            </a:r>
          </a:p>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Block Format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2025-01-08T11:19:04Z</dcterms:created>
  <dcterms:modified xsi:type="dcterms:W3CDTF">2025-01-08T11:19:04Z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